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DA90-6353-406E-8460-2DF347164DD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C39C-0E1C-40D5-91E3-ABB88804A3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2130425"/>
            <a:ext cx="928694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AppData\Local\Microsoft\Windows\INetCache\Content.Word\IMG-cc1b7265583460f1f08edd66f6f3cb86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045" y="1575"/>
            <a:ext cx="6645910" cy="6854850"/>
          </a:xfrm>
          <a:prstGeom prst="snip2DiagRect">
            <a:avLst/>
          </a:prstGeom>
          <a:solidFill>
            <a:srgbClr val="FFFF00"/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2130425"/>
            <a:ext cx="2786082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AppData\Local\Microsoft\Windows\INetCache\Content.Word\IMG-ff8fcbd10ed5919ecaf6d05952d2fabf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045" y="0"/>
            <a:ext cx="664591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2130425"/>
            <a:ext cx="1143008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AppData\Local\Microsoft\Windows\INetCache\Content.Word\IMG-c82787f236cf6d04b4d69cc55fea56c3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045" y="1"/>
            <a:ext cx="664591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130425"/>
            <a:ext cx="785818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AppData\Local\Microsoft\Windows\INetCache\Content.Word\IMG-0b0a6cbb52075c2896518ed1271eb413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045" y="1"/>
            <a:ext cx="664591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130425"/>
            <a:ext cx="107157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AppData\Local\Microsoft\Windows\INetCache\Content.Word\IMG-259e6658bdeb1362d6de8998e4ff00e1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045" y="0"/>
            <a:ext cx="664591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2130425"/>
            <a:ext cx="1357322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AppData\Local\Microsoft\Windows\INetCache\Content.Word\IMG-9801835b293bd2dee5917394f90f86c8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64591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428728" y="2130425"/>
            <a:ext cx="621510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05752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DNS\AppData\Local\Microsoft\Windows\INetCache\Content.Word\IMG-ea6166257a6f2a95a1bfbd58aaf5ade3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045" y="-1"/>
            <a:ext cx="664591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2130425"/>
            <a:ext cx="121444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AppData\Local\Microsoft\Windows\INetCache\Content.Word\IMG-5a04e2cf3bde7eba2e3056451ce3fa39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045" y="-1"/>
            <a:ext cx="664591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30425"/>
            <a:ext cx="4000528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AppData\Local\Microsoft\Windows\INetCache\Content.Word\IMG-cb07cb216bc15bef84e72c246a924d7a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1"/>
            <a:ext cx="6645910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130425"/>
            <a:ext cx="3143272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AppData\Local\Microsoft\Windows\INetCache\Content.Word\IMG-e08610b6a3323edea6aaf66713851752-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045" y="0"/>
            <a:ext cx="664591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10</cp:revision>
  <dcterms:created xsi:type="dcterms:W3CDTF">2021-11-15T17:10:12Z</dcterms:created>
  <dcterms:modified xsi:type="dcterms:W3CDTF">2021-11-15T18:44:26Z</dcterms:modified>
</cp:coreProperties>
</file>