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B980-B9C8-4A91-8347-318DB97AD10C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0D62-3A0B-4F4F-B4AF-7584B1A48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7224" y="242886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……Калейдоскоп профессий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C:\Users\DNS\Desktop\gallery_112218_5107_121177.jpg"/>
          <p:cNvPicPr/>
          <p:nvPr/>
        </p:nvPicPr>
        <p:blipFill>
          <a:blip r:embed="rId2" cstate="print"/>
          <a:srcRect l="9814" t="3773" r="12402" b="22497"/>
          <a:stretch>
            <a:fillRect/>
          </a:stretch>
        </p:blipFill>
        <p:spPr bwMode="auto">
          <a:xfrm>
            <a:off x="214282" y="285728"/>
            <a:ext cx="2783527" cy="2232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C:\Users\DNS\Desktop\img7.jpg"/>
          <p:cNvPicPr/>
          <p:nvPr/>
        </p:nvPicPr>
        <p:blipFill>
          <a:blip r:embed="rId3"/>
          <a:srcRect l="2961" t="16556" r="53798" b="21869"/>
          <a:stretch>
            <a:fillRect/>
          </a:stretch>
        </p:blipFill>
        <p:spPr bwMode="auto">
          <a:xfrm>
            <a:off x="3428992" y="285728"/>
            <a:ext cx="2688152" cy="2220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C:\Users\DNS\Desktop\800px_COLOURBOX116236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28"/>
            <a:ext cx="2643206" cy="2228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C:\Users\DNS\Desktop\chto-nuzhno-chtoby-stat-brokerom-otvety-ekspertov-russian-trader-fot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4000504"/>
            <a:ext cx="264320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C:\Users\DNS\Desktop\image01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071942"/>
            <a:ext cx="1637414" cy="2577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C:\Users\DNS\Desktop\ветеринар-с-персонажами-из-мультфильма-кота-и-собаки-любимчика-1071308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786190"/>
            <a:ext cx="1500198" cy="2712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C:\Users\DNS\Desktop\49f2650c-a4cd-456f-aaa9-c7736062e66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3645" y="3929066"/>
            <a:ext cx="2660355" cy="2573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Kartinki-s-pozdravlenijami-na-Den-Uchitelja-25-foto-9-1.jpg"/>
          <p:cNvPicPr/>
          <p:nvPr/>
        </p:nvPicPr>
        <p:blipFill>
          <a:blip r:embed="rId2"/>
          <a:srcRect r="25300"/>
          <a:stretch>
            <a:fillRect/>
          </a:stretch>
        </p:blipFill>
        <p:spPr bwMode="auto">
          <a:xfrm>
            <a:off x="214282" y="285728"/>
            <a:ext cx="4732612" cy="628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незаконченная-красная-кирпичная-стена-с-минометом-лопаткой-на-белой-102426035.jpg"/>
          <p:cNvPicPr/>
          <p:nvPr/>
        </p:nvPicPr>
        <p:blipFill>
          <a:blip r:embed="rId3"/>
          <a:srcRect t="20960"/>
          <a:stretch>
            <a:fillRect/>
          </a:stretch>
        </p:blipFill>
        <p:spPr bwMode="auto">
          <a:xfrm>
            <a:off x="4929190" y="214291"/>
            <a:ext cx="3929090" cy="6357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esktop\1513413587_6-kak-sidet-za-parto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5052680" cy="6500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stroitel19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500462" cy="63489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esktop\stroitel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88644" cy="67197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Kartinki-s-pozdravlenijami-na-Den-Uchitelja-25-foto-9-1.jpg"/>
          <p:cNvPicPr/>
          <p:nvPr/>
        </p:nvPicPr>
        <p:blipFill>
          <a:blip r:embed="rId2"/>
          <a:srcRect l="4265" r="2153"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prof.jpg"/>
          <p:cNvPicPr/>
          <p:nvPr/>
        </p:nvPicPr>
        <p:blipFill>
          <a:blip r:embed="rId2"/>
          <a:srcRect l="6767" t="8217" r="5274" b="6202"/>
          <a:stretch>
            <a:fillRect/>
          </a:stretch>
        </p:blipFill>
        <p:spPr bwMode="auto">
          <a:xfrm>
            <a:off x="285720" y="191386"/>
            <a:ext cx="8572560" cy="6309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пре-став-ять-ма-ьчика-во-о-аза-893217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180810" cy="6500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976-ni-pera-ni-kryla-a-bystree-orl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357718" cy="6429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esktop\img_5710ae2f63e65.jpg"/>
          <p:cNvPicPr/>
          <p:nvPr/>
        </p:nvPicPr>
        <p:blipFill>
          <a:blip r:embed="rId2" cstate="print"/>
          <a:srcRect t="6344" b="6678"/>
          <a:stretch>
            <a:fillRect/>
          </a:stretch>
        </p:blipFill>
        <p:spPr bwMode="auto">
          <a:xfrm>
            <a:off x="357158" y="214290"/>
            <a:ext cx="4287136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восьминог-и-малыши-в-подводной-лодке-254267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376536" cy="628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kisspng-astronaut-rocket-space-suit-clip-art-5ae58827a35451.377178451524992039669.jpg"/>
          <p:cNvPicPr/>
          <p:nvPr/>
        </p:nvPicPr>
        <p:blipFill>
          <a:blip r:embed="rId2"/>
          <a:srcRect l="10162" t="4484" r="19473" b="25145"/>
          <a:stretch>
            <a:fillRect/>
          </a:stretch>
        </p:blipFill>
        <p:spPr bwMode="auto">
          <a:xfrm>
            <a:off x="214282" y="214290"/>
            <a:ext cx="8715436" cy="6471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esktop\Xxa7KqYRDa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8501122" cy="6286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p1.jpg"/>
          <p:cNvPicPr/>
          <p:nvPr/>
        </p:nvPicPr>
        <p:blipFill>
          <a:blip r:embed="rId2"/>
          <a:srcRect l="8508" t="18841" r="42177" b="5905"/>
          <a:stretch>
            <a:fillRect/>
          </a:stretch>
        </p:blipFill>
        <p:spPr bwMode="auto">
          <a:xfrm>
            <a:off x="285720" y="214290"/>
            <a:ext cx="4817494" cy="6442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hello_html_m1510075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423029" cy="6443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p1.jpg"/>
          <p:cNvPicPr/>
          <p:nvPr/>
        </p:nvPicPr>
        <p:blipFill>
          <a:blip r:embed="rId2"/>
          <a:srcRect l="8508" t="18841" r="64266" b="5905"/>
          <a:stretch>
            <a:fillRect/>
          </a:stretch>
        </p:blipFill>
        <p:spPr bwMode="auto">
          <a:xfrm>
            <a:off x="142844" y="214290"/>
            <a:ext cx="4811143" cy="6443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hello_html_599ecd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070068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esktop\depositphotos_34301613-stock-illustration-cheerful-doctor-holding-a-thermometer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7877" y="116958"/>
            <a:ext cx="5008245" cy="6624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esktop\p1.jpg"/>
          <p:cNvPicPr/>
          <p:nvPr/>
        </p:nvPicPr>
        <p:blipFill>
          <a:blip r:embed="rId2"/>
          <a:srcRect l="8591" t="18841" r="29198" b="5905"/>
          <a:stretch>
            <a:fillRect/>
          </a:stretch>
        </p:blipFill>
        <p:spPr bwMode="auto">
          <a:xfrm>
            <a:off x="357159" y="214290"/>
            <a:ext cx="8501122" cy="6429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……Калейдоскоп профессий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7</cp:revision>
  <dcterms:created xsi:type="dcterms:W3CDTF">2021-02-24T06:42:55Z</dcterms:created>
  <dcterms:modified xsi:type="dcterms:W3CDTF">2022-10-26T21:41:07Z</dcterms:modified>
</cp:coreProperties>
</file>