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6" r:id="rId8"/>
    <p:sldId id="27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51A4-4309-4342-8AD2-CDC8A8BF8617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9127-173A-4685-9E83-33E94080D6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14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6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нам электричество?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44601"/>
            <a:ext cx="7886700" cy="27178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Электричество – это наш друг. Оно помогает нам во всём. Утром мы включаем свет, электрический чайник. Ставим подогревать пищу в микроволновую печь. Пользуемся лифтом. Едем в трамвае, разговариваем по сотовому телефону. Трудимся на промышленных предприятиях, в банках и больницах, на полях и в мастерских, учимся в школе, где тепло и светло. И везде «работает» электричество.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3714752"/>
            <a:ext cx="5214974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0"/>
            <a:ext cx="7886700" cy="10271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Откуда берется электрический ток?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4429132"/>
            <a:ext cx="3571900" cy="2214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429132"/>
            <a:ext cx="3214599" cy="2214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10" y="785794"/>
            <a:ext cx="3395972" cy="2214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906" y="785794"/>
            <a:ext cx="3828994" cy="214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34" y="4089400"/>
            <a:ext cx="1099560" cy="2305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731009" y="3214687"/>
            <a:ext cx="7127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Получают электричество на специальных станциях. Оно может возникать из солнечной энергии, падающей воды, специальных устройств - генераторов, либо получаться при возникновении какой-либо химической реакции.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424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z-city.com.ua/images/pictures/authors/7020/13957/sushka-01-verevka-(article-picture1).jpg?key=cbd109fe11hhp8l0sjxrruoq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500"/>
            <a:ext cx="17351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http://images.otto.de/asset/mmo/formatg/61955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975" y="1643063"/>
            <a:ext cx="1597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polnotovarov.ru/files/news/Utyug_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9738">
            <a:off x="279400" y="51625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http://imagenes.es.sftcdn.net/es/scrn/316000/316447/expresso-14.png?key=a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1785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http://www.moluch.ru/archive/47/5754/images/m67884c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1785938"/>
            <a:ext cx="1600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Users\юрий\Desktop\ДЕТСКИЕ ПРЕЗЕНТАЦИИ\БЫТОВЫЕ ПРИБОРЫ\xolodilnik_bo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4429125"/>
            <a:ext cx="12858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6" descr="http://about-lady.ru/uploads/posts/2010-07/1280490364_vypryamlenie-volos-posle-ximicheskoj-zavivki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571625"/>
            <a:ext cx="10191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http://elvice24.de/out/pictures/generated/category/thumb/748_150_100/3539_v(11)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4929188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0" descr="http://www.megamagnat.ru/images/customer_advices/2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185737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" descr="http://maxvideo.by/picture/106929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4714875"/>
            <a:ext cx="1000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Заголовок 16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Игра: «Что для чего?»</a:t>
            </a:r>
          </a:p>
        </p:txBody>
      </p:sp>
      <p:pic>
        <p:nvPicPr>
          <p:cNvPr id="21518" name="Picture 2" descr="http://pro-mojki.ucoz.ru/_ph/1/2/696903005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5003800"/>
            <a:ext cx="10001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novokuznecktut.ru/upload/board/2012-04/9758af11e9e7d3_big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50006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2616 L 0.80677 -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4941 -0.4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4948 -0.44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106 L -0.10955 -0.43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7951 -0.421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0255 L -0.81163 -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юрий\Desktop\ДЕТСКИЕ ПРЕЗЕНТАЦИИ\БЫТОВЫЕ ПРИБОРЫ\микроволнов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643063"/>
            <a:ext cx="1571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юрий\Desktop\ДЕТСКИЕ ПРЕЗЕНТАЦИИ\БЫТОВЫЕ ПРИБОРЫ\тел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609725"/>
            <a:ext cx="14287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Игра: «Найди лишний предмет»</a:t>
            </a:r>
            <a:endParaRPr lang="ru-RU" smtClean="0"/>
          </a:p>
        </p:txBody>
      </p:sp>
      <p:pic>
        <p:nvPicPr>
          <p:cNvPr id="26629" name="Picture 18" descr="http://elvice24.de/out/pictures/generated/category/thumb/748_150_100/3539_v(11)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1547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kharkov.sindom.com.ua/upload/s/n/g/c/1_prodam-veniki-sorgo-mylo-tualetnuyu-bumagu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554163"/>
            <a:ext cx="1500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ideavolgograd.ru/published/publicdata/CL107530SHOP/attachments/SC/products_pictures/usos-uvos-lampa-nastolnaa__0120498_PE277130_S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33575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http://karnizyifoto-ai.ucoz.ru/_ph/1/2/17175118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0003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 descr="http://art-stal.ru/d/82033/d/1402224_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4F3FB"/>
              </a:clrFrom>
              <a:clrTo>
                <a:srgbClr val="F4F3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286125"/>
            <a:ext cx="13573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" descr="C:\Users\юрий\Desktop\ДЕТСКИЕ ПРЕЗЕНТАЦИИ\БЫТОВЫЕ ПРИБОРЫ\вентилятор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786313"/>
            <a:ext cx="10715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5" descr="http://www.omar.ru/img/model/886/76886/1-200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857750"/>
            <a:ext cx="2071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5143500"/>
            <a:ext cx="1643062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7" name="Picture 4" descr="http://www.polnotovarov.ru/files/news/Utyug_3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9738">
            <a:off x="2713038" y="3382963"/>
            <a:ext cx="15351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7" descr="http://img2.alfa.kz/files/alfa/messages/thumbnails_230x173/4/3/6/7/2.jpg?fid=436703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25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6212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571500" y="571500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 девочка, и мальчик, 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Не суй в розетку пальчик 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розетке круглый год 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Живет опасный ток!</a:t>
            </a:r>
          </a:p>
        </p:txBody>
      </p:sp>
      <p:pic>
        <p:nvPicPr>
          <p:cNvPr id="27651" name="Picture 4" descr="http://www.mchsmedia.ru/files/watermark_backup/r_800_600/bez2_2012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371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1"/>
          <p:cNvSpPr>
            <a:spLocks noChangeArrowheads="1"/>
          </p:cNvSpPr>
          <p:nvPr/>
        </p:nvSpPr>
        <p:spPr bwMode="auto">
          <a:xfrm>
            <a:off x="4786313" y="4929188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Если все приборы разом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Ты в одну розетку включишь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то пожар проводки сразу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этой комнате получишь!</a:t>
            </a:r>
          </a:p>
        </p:txBody>
      </p:sp>
      <p:pic>
        <p:nvPicPr>
          <p:cNvPr id="27653" name="Picture 4" descr="http://kak.znate.ru/pars_docs/refs/72/71960/71960_html_604fd7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85750"/>
            <a:ext cx="3643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iles.64pokupki.ru/catalog/98/16/76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00042"/>
            <a:ext cx="434816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57188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Пылесос, телевизор, тостер </a:t>
            </a:r>
            <a:b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Пусть включает взрослый.</a:t>
            </a:r>
            <a:endParaRPr lang="ru-RU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4"/>
            <a:ext cx="3513138" cy="485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screen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Зачем нам электричество?</vt:lpstr>
      <vt:lpstr>Откуда берется электрический ток?</vt:lpstr>
      <vt:lpstr>Игра: «Что для чего?»</vt:lpstr>
      <vt:lpstr>Игра: «Найди лишний предмет»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11</cp:revision>
  <dcterms:created xsi:type="dcterms:W3CDTF">2022-04-03T18:18:24Z</dcterms:created>
  <dcterms:modified xsi:type="dcterms:W3CDTF">2022-04-03T20:04:33Z</dcterms:modified>
</cp:coreProperties>
</file>