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1" r:id="rId5"/>
    <p:sldId id="264" r:id="rId6"/>
    <p:sldId id="265" r:id="rId7"/>
    <p:sldId id="266" r:id="rId8"/>
    <p:sldId id="269" r:id="rId9"/>
    <p:sldId id="270" r:id="rId10"/>
    <p:sldId id="276" r:id="rId11"/>
    <p:sldId id="277" r:id="rId12"/>
    <p:sldId id="278" r:id="rId13"/>
    <p:sldId id="279" r:id="rId14"/>
    <p:sldId id="280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9619D-B7F4-436C-AF92-C488F0CA7E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927D-AEB5-4605-90E6-7A5CFF3D8A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methodology/images/47/c3/47c38ae036f74ceba0476774c10c99b04bb299f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methodology/images/39/1e/391ee8c4f98724fbeb3d94ad3cc7506e6524c6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methodology/images/9c/5d/9c5d6531c017500c9d496fd6f6cc47d6eb3e28a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10ds.dou-rf.ru/wp-content/uploads/2018/01/d860da34544b8719b7c2a46b95efbee4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10ds.dou-rf.ru/wp-content/uploads/2018/01/d860da34544b8719b7c2a46b95efbee4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10ds.dou-rf.ru/wp-content/uploads/2018/01/d860da34544b8719b7c2a46b95efbee4-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.calameoassets.com/191106074738-2183a81057988e39aa99539cacfcd53d/p1.jpg"/>
          <p:cNvPicPr/>
          <p:nvPr/>
        </p:nvPicPr>
        <p:blipFill>
          <a:blip r:embed="rId2"/>
          <a:srcRect l="9164" t="29275" r="7833" b="45652"/>
          <a:stretch>
            <a:fillRect/>
          </a:stretch>
        </p:blipFill>
        <p:spPr bwMode="auto">
          <a:xfrm>
            <a:off x="0" y="0"/>
            <a:ext cx="9144000" cy="212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.znanio.ru/methodology/images/47/c3/47c38ae036f74ceba0476774c10c99b04bb299f2.jpg"/>
          <p:cNvPicPr/>
          <p:nvPr/>
        </p:nvPicPr>
        <p:blipFill>
          <a:blip r:embed="rId3"/>
          <a:srcRect l="9208" t="23967" r="9300" b="2479"/>
          <a:stretch>
            <a:fillRect/>
          </a:stretch>
        </p:blipFill>
        <p:spPr bwMode="auto">
          <a:xfrm>
            <a:off x="0" y="2071679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10ds.dou-rf.ru/wp-content/uploads/2018/01/d860da34544b8719b7c2a46b95efbee4-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10ds.dou-rf.ru/wp-content/uploads/2018/01/d860da34544b8719b7c2a46b95efbee4-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10ds.dou-rf.ru/wp-content/uploads/2018/01/d860da34544b8719b7c2a46b95efbee4-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10ds.dou-rf.ru/wp-content/uploads/2018/01/d860da34544b8719b7c2a46b95efbee4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10ds.dou-rf.ru/wp-content/uploads/2018/01/d860da34544b8719b7c2a46b95efbee4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methodology/images/3c/53/3c53ddd5ab946e3e7a4bb3ac8e939fe19006e9d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methodology/images/43/d3/43d3a6c176ab26da5d3b844b1dd35845ce1ff18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methodology/images/54/94/54944c79d88deca4c128e014651e8f913ad9cb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methodology/images/ed/66/ed662829f9c565c76bd583431e0914bc0c7362f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19</cp:revision>
  <dcterms:created xsi:type="dcterms:W3CDTF">2022-10-09T15:30:03Z</dcterms:created>
  <dcterms:modified xsi:type="dcterms:W3CDTF">2022-10-09T18:41:48Z</dcterms:modified>
</cp:coreProperties>
</file>